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6" y="-72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09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13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020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90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22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64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30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97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927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73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1B6-B091-4948-9D76-E77B7AE37AD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369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DF1B6-B091-4948-9D76-E77B7AE37AD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51059-5C3F-4B49-913A-ADFF59D25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52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353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564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633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643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721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538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043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325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30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254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006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446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848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230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431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655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151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212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251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754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868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683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046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*Заместитель директора  - Тимофеева Л.Н.</dc:creator>
  <cp:lastModifiedBy>Андрей</cp:lastModifiedBy>
  <cp:revision>3</cp:revision>
  <dcterms:created xsi:type="dcterms:W3CDTF">2021-09-14T12:06:48Z</dcterms:created>
  <dcterms:modified xsi:type="dcterms:W3CDTF">2021-10-13T11:50:46Z</dcterms:modified>
</cp:coreProperties>
</file>