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81" r:id="rId10"/>
    <p:sldId id="282" r:id="rId11"/>
    <p:sldId id="284" r:id="rId12"/>
    <p:sldId id="283" r:id="rId13"/>
    <p:sldId id="286" r:id="rId14"/>
    <p:sldId id="289" r:id="rId15"/>
    <p:sldId id="290" r:id="rId16"/>
    <p:sldId id="278" r:id="rId17"/>
    <p:sldId id="279" r:id="rId1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709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513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020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90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822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764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330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897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927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373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369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DF1B6-B091-4948-9D76-E77B7AE37AD9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51059-5C3F-4B49-913A-ADFF59D25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852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12976"/>
            <a:ext cx="3430141" cy="34301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38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80"/>
            <a:ext cx="864096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рекомендации для родителей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96752"/>
            <a:ext cx="8640960" cy="1872208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540385" algn="just"/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постараться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оградить детей от информации, передаваемой в СМИ, так как дети очень чувствительны и могут остро реагировать на все, что напоминает им о психотравмирующем событии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shutterstock_7782928-sca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284984"/>
            <a:ext cx="4675736" cy="32456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75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1196752"/>
            <a:ext cx="8676456" cy="2677656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540385" algn="just"/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сам начинает разговор о произошедших событиях, задавать конкретные вопросы - давать честные ответы, но на доступном для его понимания языке, разрешать ребенку говорить о переживаниях, связанных с произошедшими событиями тогда, когда этого ему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захочется;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 выражать свои собственные переживания;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48680"/>
            <a:ext cx="867645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рекомендации для родителей </a:t>
            </a:r>
          </a:p>
        </p:txBody>
      </p:sp>
      <p:pic>
        <p:nvPicPr>
          <p:cNvPr id="12" name="Рисунок 11" descr="img-20151025170758-7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861048"/>
            <a:ext cx="4464496" cy="28261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04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980728"/>
            <a:ext cx="8496944" cy="2800767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поощрять выражение ребенком собственных чувств через игру или рисунки: такой способ является более подходящим для детей рассказать о том, что они пережили;</a:t>
            </a:r>
            <a:endParaRPr lang="ru-RU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внимательно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следить за изменениями в поведении ребёнка: если что-то насторожило, то немедленно обратиться к специалисту (психологу, психотерапевту). Например, нарушения сна, аппетита, чрезмерная замкнутость, заторможенность, немотивированная агрессия и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т.п.</a:t>
            </a:r>
            <a:endParaRPr lang="ru-RU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32656"/>
            <a:ext cx="84969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рекомендации для родителей </a:t>
            </a:r>
          </a:p>
        </p:txBody>
      </p:sp>
      <p:pic>
        <p:nvPicPr>
          <p:cNvPr id="9" name="Рисунок 8" descr="fd14b712b639c5b51cfe9f48e3f25a9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861048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41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980728"/>
            <a:ext cx="8496944" cy="5078313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Ситуация №1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урока в школе прозвучала сигнализация.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Учащиеся 2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класса эмоционально отреагировали на учебную тревогу, были сильно испуганы, кричали и плакали, у некоторых школьников наблюдались истерика, нервная дрожь. Учитель действовал согласно инструкции – сообщил детям о том, что нужно построится и организованно выйти из класса, следовать за ним. После учебной эвакуации при разговоре с детьми выяснилась, что утром этого дня дети обсуждали в классе террористический акт, произошедший в г. Беслан в 2004 году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для обсуждения: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Кто нуждается в психологической помощи / поддержке?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Какие возрастные особенности необходимо учитывать при оказании психологической помощи / поддержки в данном случае?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Какие меры психологической поддержки возможны в данной ситуации со стороны учителя / педагога-психолога / родителей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32656"/>
            <a:ext cx="84969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обсуждение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27770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992594"/>
            <a:ext cx="8496944" cy="5047536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Ситуация №2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перемены в школу проник неизвестный агрессивный мужчина, он вел себя неадекватно, громко кричал, угрожал сотрудникам школы и ученицам 5 класса, которые находились в этот момент на 1 этаже. Охранник применил силу для задержания мужчины и удерживал его до приезда полиции. </a:t>
            </a: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</a:t>
            </a:r>
            <a:r>
              <a:rPr lang="ru-RU" sz="2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ученица 5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класса выразила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желание уйти с уроков в связи с плохим самочувствием, она не могла включаться в работу на уроке, выглядела отстранённой, вела себя замкнуто, просила других не спрашивать об этой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ситуации.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для обсуждения: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Кто нуждается в психологической помощи / поддержке?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Какие возрастные особенности необходимо учитывать при оказании психологической помощи / поддержки в данном случае?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Какие меры психологической поддержки возможны в данной ситуации со стороны учителя / педагога-психолога / родителей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32656"/>
            <a:ext cx="84969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обсуждение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23108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980728"/>
            <a:ext cx="8496944" cy="563231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Ситуация №3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урока ученик 9 класса зашел в кабинет информатики, где находились его одноклассники, и имеющимся при себе ножом ранил трех одноклассников, нанес ножевое ранение учителю, испуганные школьники выбегали из класса и кричали. Затем ученик разлил горючее вещество, поджег кабинет и сам себе нанес рану ножом. Пожарная сигнализация сработала, учащиеся и педагогический состав эвакуировались, некоторые ученики видели кровь в коридоре школы. От пожара никто не пострадал. Подросток и потерпевшие от его действий госпитализированы. В стрессовом состоянии находятся школьники и учителя, ставшие свидетелями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происшествия.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для обсуждения: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Кто нуждается в психологической помощи / поддержке?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Какие возрастные особенности необходимо учитывать при оказании психологической помощи / поддержки в данном случае?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Какие меры психологической поддержки возможны в данной ситуации со стороны учителя / педагога-психолога / родителей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32656"/>
            <a:ext cx="84969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обсуждение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37746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431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655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043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25144"/>
            <a:ext cx="2808312" cy="187220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4" name="Рисунок 3" descr="подж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653136"/>
            <a:ext cx="2916324" cy="194421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5325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30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254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006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848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230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76672"/>
            <a:ext cx="856895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рекомендации для родителей </a:t>
            </a:r>
          </a:p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24744"/>
            <a:ext cx="8568952" cy="3046988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 ЧС у ребенка могут возникнуть регрессивные проявления в поведении, это связано с повышенной потребностью в ощущении безопасности, внимании родителей, их заботе. Важно дать ребенку побыть «маленьким» не требовать от него взрослого и серьезного поведения;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постараться сохранить привычный для ребенка образ жизни (время еды, время сна, семейные традиции и т.д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.);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156849691-56a13d705f9b58b7d0bd53b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437112"/>
            <a:ext cx="3240360" cy="21613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57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520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*Заместитель директора  - Тимофеева Л.Н.</dc:creator>
  <cp:lastModifiedBy>Андрей</cp:lastModifiedBy>
  <cp:revision>37</cp:revision>
  <dcterms:created xsi:type="dcterms:W3CDTF">2021-09-14T12:06:48Z</dcterms:created>
  <dcterms:modified xsi:type="dcterms:W3CDTF">2021-10-27T09:35:34Z</dcterms:modified>
</cp:coreProperties>
</file>